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8"/>
  </p:notesMasterIdLst>
  <p:handoutMasterIdLst>
    <p:handoutMasterId r:id="rId12"/>
  </p:handoutMasterIdLst>
  <p:sldIdLst>
    <p:sldId id="305" r:id="rId3"/>
    <p:sldId id="306" r:id="rId4"/>
    <p:sldId id="264" r:id="rId5"/>
    <p:sldId id="326" r:id="rId6"/>
    <p:sldId id="307" r:id="rId7"/>
    <p:sldId id="278" r:id="rId9"/>
    <p:sldId id="333" r:id="rId10"/>
    <p:sldId id="325" r:id="rId11"/>
  </p:sldIdLst>
  <p:sldSz cx="12188825" cy="6858000"/>
  <p:notesSz cx="6858000" cy="9144000"/>
  <p:defaultTextStyle>
    <a:defPPr rtl="0">
      <a:defRPr lang="en-US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FF6"/>
    <a:srgbClr val="E5EEF6"/>
    <a:srgbClr val="E6EEF6"/>
    <a:srgbClr val="E1EDF5"/>
    <a:srgbClr val="E2ECF5"/>
    <a:srgbClr val="E5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86" d="100"/>
          <a:sy n="86" d="100"/>
        </p:scale>
        <p:origin x="562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7178B13D-69C5-48FF-B4BC-F91E5DF1D623}" type="datetime1">
              <a:rPr lang="zh-CN" altLang="en-US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en-US" altLang="zh-CN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6B449BB-9F99-43EE-A1AA-ED1E313F74C2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8796F01-7154-41E0-B48B-A6921757531A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609600" algn="l" defTabSz="1218565" rtl="0" eaLnBrk="1" latinLnBrk="0" hangingPunct="1"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1219200" algn="l" defTabSz="1218565" rtl="0" eaLnBrk="1" latinLnBrk="0" hangingPunct="1"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828165" algn="l" defTabSz="1218565" rtl="0" eaLnBrk="1" latinLnBrk="0" hangingPunct="1"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2437765" algn="l" defTabSz="1218565" rtl="0" eaLnBrk="1" latinLnBrk="0" hangingPunct="1">
      <a:defRPr sz="16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30473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677D0B-F53C-4787-A85A-18D33BC3BEA1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B89B6B-C640-4814-94E3-C138F9C73EE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2BB3D5-B3F4-4256-B6ED-4B874E5DE258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600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045" algn="l" rtl="0">
              <a:defRPr sz="1800"/>
            </a:lvl5pPr>
            <a:lvl6pPr marL="2011045" algn="l" rtl="0">
              <a:defRPr sz="1800"/>
            </a:lvl6pPr>
            <a:lvl7pPr marL="2011045" algn="l" rtl="0">
              <a:defRPr sz="1800"/>
            </a:lvl7pPr>
            <a:lvl8pPr marL="2011045" algn="l" rtl="0">
              <a:defRPr sz="1800"/>
            </a:lvl8pPr>
            <a:lvl9pPr marL="2011045" algn="l" rtl="0">
              <a:defRPr sz="18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045" algn="l" rtl="0">
              <a:defRPr sz="1800"/>
            </a:lvl5pPr>
            <a:lvl6pPr marL="2011045" algn="l" rtl="0">
              <a:defRPr sz="1800"/>
            </a:lvl6pPr>
            <a:lvl7pPr marL="2011045" algn="l" rtl="0">
              <a:defRPr sz="1800"/>
            </a:lvl7pPr>
            <a:lvl8pPr marL="2011045" algn="l" rtl="0">
              <a:defRPr sz="1800"/>
            </a:lvl8pPr>
            <a:lvl9pPr marL="2011045" algn="l" rtl="0">
              <a:defRPr sz="18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9DE028-75A5-419A-B395-C2EDFBD58642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600" indent="0" algn="l" rtl="0">
              <a:buNone/>
              <a:defRPr sz="2700" b="1"/>
            </a:lvl2pPr>
            <a:lvl3pPr marL="1219200" indent="0" algn="l" rtl="0">
              <a:buNone/>
              <a:defRPr sz="2400" b="1"/>
            </a:lvl3pPr>
            <a:lvl4pPr marL="1828165" indent="0" algn="l" rtl="0">
              <a:buNone/>
              <a:defRPr sz="2100" b="1"/>
            </a:lvl4pPr>
            <a:lvl5pPr marL="2437765" indent="0" algn="l" rtl="0">
              <a:buNone/>
              <a:defRPr sz="2100" b="1"/>
            </a:lvl5pPr>
            <a:lvl6pPr marL="3047365" indent="0" algn="l" rtl="0">
              <a:buNone/>
              <a:defRPr sz="2100" b="1"/>
            </a:lvl6pPr>
            <a:lvl7pPr marL="3656965" indent="0" algn="l" rtl="0">
              <a:buNone/>
              <a:defRPr sz="2100" b="1"/>
            </a:lvl7pPr>
            <a:lvl8pPr marL="4266565" indent="0" algn="l" rtl="0">
              <a:buNone/>
              <a:defRPr sz="2100" b="1"/>
            </a:lvl8pPr>
            <a:lvl9pPr marL="4876165" indent="0" algn="l" rtl="0">
              <a:buNone/>
              <a:defRPr sz="21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045" algn="l" rtl="0">
              <a:defRPr sz="1800"/>
            </a:lvl5pPr>
            <a:lvl6pPr marL="2011045" algn="l" rtl="0">
              <a:defRPr sz="1800"/>
            </a:lvl6pPr>
            <a:lvl7pPr marL="2011045" algn="l" rtl="0">
              <a:defRPr sz="1800"/>
            </a:lvl7pPr>
            <a:lvl8pPr marL="2011045" algn="l" rtl="0">
              <a:defRPr sz="1800"/>
            </a:lvl8pPr>
            <a:lvl9pPr marL="2011045" algn="l" rtl="0">
              <a:defRPr sz="18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600" indent="0" algn="l" rtl="0">
              <a:buNone/>
              <a:defRPr sz="2700" b="1"/>
            </a:lvl2pPr>
            <a:lvl3pPr marL="1219200" indent="0" algn="l" rtl="0">
              <a:buNone/>
              <a:defRPr sz="2400" b="1"/>
            </a:lvl3pPr>
            <a:lvl4pPr marL="1828165" indent="0" algn="l" rtl="0">
              <a:buNone/>
              <a:defRPr sz="2100" b="1"/>
            </a:lvl4pPr>
            <a:lvl5pPr marL="2437765" indent="0" algn="l" rtl="0">
              <a:buNone/>
              <a:defRPr sz="2100" b="1"/>
            </a:lvl5pPr>
            <a:lvl6pPr marL="3047365" indent="0" algn="l" rtl="0">
              <a:buNone/>
              <a:defRPr sz="2100" b="1"/>
            </a:lvl6pPr>
            <a:lvl7pPr marL="3656965" indent="0" algn="l" rtl="0">
              <a:buNone/>
              <a:defRPr sz="2100" b="1"/>
            </a:lvl7pPr>
            <a:lvl8pPr marL="4266565" indent="0" algn="l" rtl="0">
              <a:buNone/>
              <a:defRPr sz="2100" b="1"/>
            </a:lvl8pPr>
            <a:lvl9pPr marL="4876165" indent="0" algn="l" rtl="0">
              <a:buNone/>
              <a:defRPr sz="21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045" algn="l" rtl="0">
              <a:defRPr sz="1800"/>
            </a:lvl5pPr>
            <a:lvl6pPr marL="2011045" algn="l" rtl="0">
              <a:defRPr sz="1800"/>
            </a:lvl6pPr>
            <a:lvl7pPr marL="2011045" algn="l" rtl="0">
              <a:defRPr sz="1800"/>
            </a:lvl7pPr>
            <a:lvl8pPr marL="2011045" algn="l" rtl="0">
              <a:defRPr sz="1800"/>
            </a:lvl8pPr>
            <a:lvl9pPr marL="2011045" algn="l" rtl="0">
              <a:defRPr sz="18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B54F77-3742-4919-9EAD-96757A014E94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C6EB163-526A-4855-8844-4C6501B969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E9B638C-251D-44EC-B8B2-08EC45208A21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600" indent="0" algn="l" rtl="0">
              <a:buNone/>
              <a:defRPr sz="1600"/>
            </a:lvl2pPr>
            <a:lvl3pPr marL="1219200" indent="0" algn="l" rtl="0">
              <a:buNone/>
              <a:defRPr sz="1300"/>
            </a:lvl3pPr>
            <a:lvl4pPr marL="1828165" indent="0" algn="l" rtl="0">
              <a:buNone/>
              <a:defRPr sz="1200"/>
            </a:lvl4pPr>
            <a:lvl5pPr marL="2437765" indent="0" algn="l" rtl="0">
              <a:buNone/>
              <a:defRPr sz="1200"/>
            </a:lvl5pPr>
            <a:lvl6pPr marL="3047365" indent="0" algn="l" rtl="0">
              <a:buNone/>
              <a:defRPr sz="1200"/>
            </a:lvl6pPr>
            <a:lvl7pPr marL="3656965" indent="0" algn="l" rtl="0">
              <a:buNone/>
              <a:defRPr sz="1200"/>
            </a:lvl7pPr>
            <a:lvl8pPr marL="4266565" indent="0" algn="l" rtl="0">
              <a:buNone/>
              <a:defRPr sz="1200"/>
            </a:lvl8pPr>
            <a:lvl9pPr marL="4876165" indent="0" algn="l" rtl="0">
              <a:buNone/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D005F57-EA56-4A95-B718-20B6AA09091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DFBB78A-01B4-41F2-96B0-677A4A28283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600" indent="0" algn="l" rtl="0">
              <a:buNone/>
              <a:defRPr sz="3700"/>
            </a:lvl2pPr>
            <a:lvl3pPr marL="1219200" indent="0" algn="l" rtl="0">
              <a:buNone/>
              <a:defRPr sz="3200"/>
            </a:lvl3pPr>
            <a:lvl4pPr marL="1828165" indent="0" algn="l" rtl="0">
              <a:buNone/>
              <a:defRPr sz="2700"/>
            </a:lvl4pPr>
            <a:lvl5pPr marL="2437765" indent="0" algn="l" rtl="0">
              <a:buNone/>
              <a:defRPr sz="2700"/>
            </a:lvl5pPr>
            <a:lvl6pPr marL="3047365" indent="0" algn="l" rtl="0">
              <a:buNone/>
              <a:defRPr sz="2700"/>
            </a:lvl6pPr>
            <a:lvl7pPr marL="3656965" indent="0" algn="l" rtl="0">
              <a:buNone/>
              <a:defRPr sz="2700"/>
            </a:lvl7pPr>
            <a:lvl8pPr marL="4266565" indent="0" algn="l" rtl="0">
              <a:buNone/>
              <a:defRPr sz="2700"/>
            </a:lvl8pPr>
            <a:lvl9pPr marL="4876165" indent="0" algn="l" rtl="0">
              <a:buNone/>
              <a:defRPr sz="27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600" indent="0" algn="l" rtl="0">
              <a:buNone/>
              <a:defRPr sz="1600"/>
            </a:lvl2pPr>
            <a:lvl3pPr marL="1219200" indent="0" algn="l" rtl="0">
              <a:buNone/>
              <a:defRPr sz="1300"/>
            </a:lvl3pPr>
            <a:lvl4pPr marL="1828165" indent="0" algn="l" rtl="0">
              <a:buNone/>
              <a:defRPr sz="1200"/>
            </a:lvl4pPr>
            <a:lvl5pPr marL="2437765" indent="0" algn="l" rtl="0">
              <a:buNone/>
              <a:defRPr sz="1200"/>
            </a:lvl5pPr>
            <a:lvl6pPr marL="3047365" indent="0" algn="l" rtl="0">
              <a:buNone/>
              <a:defRPr sz="1200"/>
            </a:lvl6pPr>
            <a:lvl7pPr marL="3656965" indent="0" algn="l" rtl="0">
              <a:buNone/>
              <a:defRPr sz="1200"/>
            </a:lvl7pPr>
            <a:lvl8pPr marL="4266565" indent="0" algn="l" rtl="0">
              <a:buNone/>
              <a:defRPr sz="1200"/>
            </a:lvl8pPr>
            <a:lvl9pPr marL="4876165" indent="0" algn="l" rtl="0">
              <a:buNone/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6F99FFF-1AD8-41BA-A4C2-05782CB95A1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DFBB78A-01B4-41F2-96B0-677A4A282832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74EC2AD-E193-40F2-8E09-6DD726A8C21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37DED6-D4C7-42EE-AB49-D2E39E64FDE4}" type="slidenum">
              <a:rPr lang="en-US" altLang="zh-CN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1218565" rtl="0" eaLnBrk="1" latinLnBrk="0" hangingPunct="1">
        <a:lnSpc>
          <a:spcPct val="85000"/>
        </a:lnSpc>
        <a:spcBef>
          <a:spcPct val="0"/>
        </a:spcBef>
        <a:buNone/>
        <a:defRPr sz="4400" kern="1200" cap="none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95000"/>
        </a:lnSpc>
        <a:spcBef>
          <a:spcPts val="1865"/>
        </a:spcBef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31520" indent="-304800" algn="l" defTabSz="1218565" rtl="0" eaLnBrk="1" latinLnBrk="0" hangingPunct="1">
        <a:lnSpc>
          <a:spcPct val="95000"/>
        </a:lnSpc>
        <a:spcBef>
          <a:spcPts val="1065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58240" indent="-304800" algn="l" defTabSz="1218565" rtl="0" eaLnBrk="1" latinLnBrk="0" hangingPunct="1">
        <a:lnSpc>
          <a:spcPct val="95000"/>
        </a:lnSpc>
        <a:spcBef>
          <a:spcPts val="1065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584960" indent="-304800" algn="l" defTabSz="1218565" rtl="0" eaLnBrk="1" latinLnBrk="0" hangingPunct="1">
        <a:lnSpc>
          <a:spcPct val="95000"/>
        </a:lnSpc>
        <a:spcBef>
          <a:spcPts val="1065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11045" indent="-304800" algn="l" defTabSz="1218565" rtl="0" eaLnBrk="1" latinLnBrk="0" hangingPunct="1">
        <a:lnSpc>
          <a:spcPct val="95000"/>
        </a:lnSpc>
        <a:spcBef>
          <a:spcPts val="1065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437765" indent="-304800" algn="l" defTabSz="1218565" rtl="0" eaLnBrk="1" latinLnBrk="0" hangingPunct="1">
        <a:lnSpc>
          <a:spcPct val="95000"/>
        </a:lnSpc>
        <a:spcBef>
          <a:spcPts val="1065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485" indent="-304800" algn="l" defTabSz="1218565" rtl="0" eaLnBrk="1" latinLnBrk="0" hangingPunct="1">
        <a:lnSpc>
          <a:spcPct val="95000"/>
        </a:lnSpc>
        <a:spcBef>
          <a:spcPts val="1065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05" indent="-304800" algn="l" defTabSz="1218565" rtl="0" eaLnBrk="1" latinLnBrk="0" hangingPunct="1">
        <a:lnSpc>
          <a:spcPct val="95000"/>
        </a:lnSpc>
        <a:spcBef>
          <a:spcPts val="1065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85" indent="-304800" algn="l" defTabSz="1218565" rtl="0" eaLnBrk="1" latinLnBrk="0" hangingPunct="1">
        <a:lnSpc>
          <a:spcPct val="95000"/>
        </a:lnSpc>
        <a:spcBef>
          <a:spcPts val="1065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709" y="3957320"/>
            <a:ext cx="10157354" cy="1397000"/>
          </a:xfrm>
        </p:spPr>
        <p:txBody>
          <a:bodyPr>
            <a:noAutofit/>
          </a:bodyPr>
          <a:p>
            <a:r>
              <a:rPr lang="zh-CN" altLang="en-US" sz="8800" b="1">
                <a:solidFill>
                  <a:schemeClr val="accent3"/>
                </a:solidFill>
                <a:latin typeface="+mn-lt"/>
              </a:rPr>
              <a:t>What can you think of when we talk about game</a:t>
            </a:r>
            <a:r>
              <a:rPr lang="en-US" altLang="zh-CN" sz="8800" b="1">
                <a:solidFill>
                  <a:schemeClr val="accent3"/>
                </a:solidFill>
                <a:latin typeface="+mn-lt"/>
              </a:rPr>
              <a:t>s</a:t>
            </a:r>
            <a:r>
              <a:rPr lang="zh-CN" altLang="en-US" sz="8800" b="1">
                <a:solidFill>
                  <a:schemeClr val="accent3"/>
                </a:solidFill>
                <a:latin typeface="+mn-lt"/>
              </a:rPr>
              <a:t>?</a:t>
            </a:r>
            <a:endParaRPr lang="zh-CN" altLang="en-US" sz="8800" b="1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05" y="459740"/>
            <a:ext cx="7235825" cy="50209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35" y="459740"/>
            <a:ext cx="7658100" cy="5019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275" y="459740"/>
            <a:ext cx="6603365" cy="5019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610" y="479425"/>
            <a:ext cx="7488555" cy="5001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84525" y="-730250"/>
            <a:ext cx="7522210" cy="9247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9500" b="1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595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935" y="481965"/>
            <a:ext cx="4995545" cy="5476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90" y="481965"/>
            <a:ext cx="8208010" cy="5476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580" y="481965"/>
            <a:ext cx="7904480" cy="5476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325880" y="1779270"/>
            <a:ext cx="10289540" cy="3298825"/>
          </a:xfrm>
        </p:spPr>
        <p:txBody>
          <a:bodyPr rtlCol="0">
            <a:normAutofit fontScale="90000"/>
          </a:bodyPr>
          <a:lstStyle/>
          <a:p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S</a:t>
            </a:r>
            <a:r>
              <a:rPr lang="zh-CN" altLang="en-US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！</a:t>
            </a:r>
            <a:r>
              <a:rPr lang="en-US" altLang="zh-CN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u</a:t>
            </a:r>
            <a:r>
              <a:rPr lang="zh-CN" altLang="en-US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！</a:t>
            </a:r>
            <a:r>
              <a:rPr lang="en-US" altLang="zh-CN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d</a:t>
            </a:r>
            <a:r>
              <a:rPr lang="zh-CN" altLang="en-US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！</a:t>
            </a:r>
            <a:r>
              <a:rPr lang="en-US" altLang="zh-CN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o</a:t>
            </a:r>
            <a:r>
              <a:rPr lang="zh-CN" altLang="en-US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！</a:t>
            </a:r>
            <a:r>
              <a:rPr lang="en-US" altLang="zh-CN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k</a:t>
            </a:r>
            <a:r>
              <a:rPr lang="zh-CN" altLang="en-US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！</a:t>
            </a:r>
            <a:r>
              <a:rPr lang="en-US" altLang="zh-CN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u</a:t>
            </a:r>
            <a:r>
              <a:rPr lang="zh-CN" altLang="en-US" sz="16600" b="1" dirty="0">
                <a:solidFill>
                  <a:schemeClr val="accent3"/>
                </a:solidFill>
                <a:latin typeface="+mn-lt"/>
                <a:ea typeface="微软雅黑" panose="020B0503020204020204" pitchFamily="34" charset="-122"/>
              </a:rPr>
              <a:t>！</a:t>
            </a:r>
            <a:endParaRPr lang="zh-CN" altLang="en-US" sz="16600" b="1" dirty="0">
              <a:solidFill>
                <a:schemeClr val="accent3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5180330" y="4927600"/>
            <a:ext cx="7008495" cy="1244600"/>
          </a:xfrm>
        </p:spPr>
        <p:txBody>
          <a:bodyPr rtlCol="0">
            <a:normAutofit fontScale="75000" lnSpcReduction="20000"/>
          </a:bodyPr>
          <a:lstStyle/>
          <a:p>
            <a:pPr rtl="0">
              <a:lnSpc>
                <a:spcPct val="170000"/>
              </a:lnSpc>
            </a:pPr>
            <a:endParaRPr lang="en-US" altLang="zh-CN" sz="6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90000" y="5078095"/>
            <a:ext cx="2836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2"/>
                </a:solidFill>
              </a:rPr>
              <a:t>数独</a:t>
            </a:r>
            <a:endParaRPr lang="zh-CN" altLang="en-US" sz="1600" b="1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5" grpId="0"/>
      <p:bldP spid="2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204" y="3810"/>
            <a:ext cx="10157354" cy="1397000"/>
          </a:xfrm>
        </p:spPr>
        <p:txBody>
          <a:bodyPr>
            <a:normAutofit/>
          </a:bodyPr>
          <a:p>
            <a:r>
              <a:rPr lang="en-US" altLang="zh-CN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What is sudoku?</a:t>
            </a:r>
            <a:endParaRPr lang="en-US" altLang="zh-CN" sz="5400" b="1" dirty="0">
              <a:solidFill>
                <a:schemeClr val="tx2"/>
              </a:solidFill>
              <a:effectLst/>
              <a:latin typeface="+mn-lt"/>
              <a:ea typeface="+mn-ea"/>
              <a:cs typeface="+mn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1289685"/>
            <a:ext cx="6733540" cy="518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MDL3GZXAQH_S$Z{~~P7I1(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2416175"/>
            <a:ext cx="7035800" cy="2921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2760" y="1424940"/>
            <a:ext cx="1001966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1.Menu</a:t>
            </a:r>
            <a:r>
              <a:rPr lang="zh-CN" altLang="en-US" sz="32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sz="32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background music and window    </a:t>
            </a:r>
            <a:endParaRPr lang="en-US" altLang="zh-CN" sz="32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32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sz="32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2.Complete and right Sudoku tables      </a:t>
            </a:r>
            <a:endParaRPr lang="en-US" altLang="zh-CN" sz="32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32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3.Cover numbers to make blanks          </a:t>
            </a:r>
            <a:endParaRPr lang="en-US" altLang="zh-CN" sz="32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32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4.Change numbers into pictures         </a:t>
            </a:r>
            <a:endParaRPr lang="en-US" altLang="zh-CN" sz="32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32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</a:t>
            </a:r>
            <a:r>
              <a:rPr lang="zh-CN" altLang="en-US" sz="32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Mouse click、</a:t>
            </a:r>
            <a:r>
              <a:rPr lang="en-US" altLang="zh-CN" sz="32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box and check            </a:t>
            </a:r>
            <a:endParaRPr lang="en-US" altLang="zh-CN" sz="32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32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7530" y="344678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7530" y="344678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2760" y="106045"/>
            <a:ext cx="10992485" cy="1402080"/>
          </a:xfrm>
        </p:spPr>
        <p:txBody>
          <a:bodyPr/>
          <a:p>
            <a:pPr marL="0" indent="0">
              <a:buNone/>
            </a:pPr>
            <a:r>
              <a:rPr lang="en-US" altLang="zh-CN" sz="7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Overall Design</a:t>
            </a:r>
            <a:endParaRPr lang="en-US" altLang="zh-CN" sz="7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 descr="7}O%}@RNJZM2PS{(TGYQG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565" y="4521200"/>
            <a:ext cx="542925" cy="65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6920" y="110262"/>
            <a:ext cx="8481060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The </a:t>
            </a:r>
            <a:r>
              <a:rPr lang="en-US" altLang="zh-CN" sz="7200" b="1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main</a:t>
            </a:r>
            <a:r>
              <a:rPr lang="en-US" altLang="zh-CN" sz="72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7200" b="1" cap="none" spc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functions</a:t>
            </a:r>
            <a:endParaRPr lang="en-US" altLang="zh-CN" sz="7200" b="1" cap="none" spc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7243" y="2800727"/>
            <a:ext cx="11706225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solidFill>
                  <a:schemeClr val="tx2"/>
                </a:solidFill>
                <a:effectLst/>
              </a:rPr>
              <a:t>How does it </a:t>
            </a:r>
            <a:r>
              <a:rPr lang="en-US" altLang="zh-CN" sz="5400" b="1" cap="none" dirty="0">
                <a:solidFill>
                  <a:schemeClr val="tx2"/>
                </a:solidFill>
              </a:rPr>
              <a:t>work</a:t>
            </a:r>
            <a:r>
              <a:rPr lang="en-US" altLang="zh-CN" sz="5400" cap="none" dirty="0">
                <a:solidFill>
                  <a:schemeClr val="tx2"/>
                </a:solidFill>
              </a:rPr>
              <a:t> </a:t>
            </a:r>
            <a:r>
              <a:rPr lang="en-US" altLang="zh-CN" sz="5400" b="1" cap="none" spc="0" dirty="0">
                <a:solidFill>
                  <a:schemeClr val="tx2"/>
                </a:solidFill>
                <a:effectLst/>
              </a:rPr>
              <a:t>when we play?</a:t>
            </a:r>
            <a:endParaRPr lang="en-US" altLang="zh-CN" sz="5400" b="1" cap="none" spc="0" dirty="0">
              <a:solidFill>
                <a:schemeClr val="tx2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2919" y="304800"/>
            <a:ext cx="10157354" cy="1397000"/>
          </a:xfrm>
        </p:spPr>
        <p:txBody>
          <a:bodyPr>
            <a:normAutofit fontScale="90000"/>
          </a:bodyPr>
          <a:p>
            <a:r>
              <a:rPr lang="en-US" altLang="zh-CN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The</a:t>
            </a:r>
            <a:r>
              <a:rPr lang="zh-CN" altLang="en-US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en-US" altLang="zh-CN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highlights</a:t>
            </a:r>
            <a:br>
              <a:rPr lang="en-US" altLang="zh-CN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2455" y="1251585"/>
            <a:ext cx="10443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4000" b="1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Attractive</a:t>
            </a:r>
            <a:endParaRPr lang="en-US" altLang="en-US" sz="4000" b="1" dirty="0">
              <a:solidFill>
                <a:schemeClr val="tx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Menu,interface,background music,change numbers into pictures</a:t>
            </a:r>
            <a:endParaRPr lang="en-US" altLang="en-US" sz="2800" dirty="0">
              <a:solidFill>
                <a:schemeClr val="tx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Humanized</a:t>
            </a:r>
            <a:endParaRPr lang="en-US" altLang="zh-CN" sz="4000" b="1" dirty="0">
              <a:solidFill>
                <a:schemeClr val="tx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number box,mouse click,check and warning</a:t>
            </a:r>
            <a:endParaRPr lang="en-US" altLang="zh-CN" sz="2800" dirty="0">
              <a:solidFill>
                <a:schemeClr val="tx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 dirty="0">
              <a:solidFill>
                <a:schemeClr val="tx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Code</a:t>
            </a:r>
            <a:endParaRPr lang="en-US" altLang="zh-CN" sz="4000" b="1" dirty="0">
              <a:solidFill>
                <a:schemeClr val="tx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Generate complete table randomly</a:t>
            </a:r>
            <a:endParaRPr lang="en-US" altLang="zh-CN" sz="2800" dirty="0">
              <a:solidFill>
                <a:schemeClr val="tx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tx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Use time function to achieve the real random</a:t>
            </a:r>
            <a:endParaRPr lang="en-US" altLang="zh-CN" sz="2800" dirty="0">
              <a:solidFill>
                <a:schemeClr val="tx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899" y="57785"/>
            <a:ext cx="10157354" cy="1397000"/>
          </a:xfrm>
        </p:spPr>
        <p:txBody>
          <a:bodyPr/>
          <a:p>
            <a:r>
              <a:rPr lang="en-US" altLang="zh-CN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Harvest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2814" y="1689735"/>
            <a:ext cx="10157354" cy="4470400"/>
          </a:xfrm>
        </p:spPr>
        <p:txBody>
          <a:bodyPr/>
          <a:p>
            <a:pPr marL="0" indent="0">
              <a:buNone/>
            </a:pPr>
            <a:r>
              <a:rPr lang="en-US" altLang="zh-CN" sz="36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1.Computational thinking way</a:t>
            </a:r>
            <a:endParaRPr lang="en-US" altLang="zh-CN" sz="3600" b="1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36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2.Put theory into practice</a:t>
            </a:r>
            <a:endParaRPr lang="en-US" altLang="zh-CN" sz="3600" b="1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36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3.Cooperation</a:t>
            </a:r>
            <a:endParaRPr lang="en-US" altLang="zh-CN" sz="3600" b="1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3600" b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4.Pain and happy</a:t>
            </a:r>
            <a:endParaRPr lang="en-US" altLang="zh-CN" sz="3600" b="1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书籍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en-US" sz="3200" b="1" dirty="0">
            <a:solidFill>
              <a:schemeClr val="tx2"/>
            </a:solidFill>
            <a:latin typeface="宋体" panose="02010600030101010101" pitchFamily="2" charset="-122"/>
            <a:ea typeface="宋体" panose="02010600030101010101" pitchFamily="2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蓝色书架演示文稿（宽屏）</Template>
  <TotalTime>0</TotalTime>
  <Words>641</Words>
  <Application>WPS 演示</Application>
  <PresentationFormat>自定义</PresentationFormat>
  <Paragraphs>47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Century Gothic</vt:lpstr>
      <vt:lpstr>Segoe Print</vt:lpstr>
      <vt:lpstr>幼圆</vt:lpstr>
      <vt:lpstr>Calibri Light</vt:lpstr>
      <vt:lpstr>Calibri</vt:lpstr>
      <vt:lpstr>书籍 16x9</vt:lpstr>
      <vt:lpstr>Equation.KSEE3</vt:lpstr>
      <vt:lpstr>What can you think of when we talk about games?</vt:lpstr>
      <vt:lpstr>PowerPoint 演示文稿</vt:lpstr>
      <vt:lpstr> S！u！d！o！k！u！</vt:lpstr>
      <vt:lpstr>What is sudoku?</vt:lpstr>
      <vt:lpstr>PowerPoint 演示文稿</vt:lpstr>
      <vt:lpstr>PowerPoint 演示文稿</vt:lpstr>
      <vt:lpstr>The highlights </vt:lpstr>
      <vt:lpstr>Harvest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Han</cp:lastModifiedBy>
  <cp:revision>42</cp:revision>
  <dcterms:created xsi:type="dcterms:W3CDTF">2017-06-05T15:39:00Z</dcterms:created>
  <dcterms:modified xsi:type="dcterms:W3CDTF">2017-06-15T04:10:11Z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KSOProductBuildVer">
    <vt:lpwstr>2052-10.1.0.6490</vt:lpwstr>
  </property>
</Properties>
</file>